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6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13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803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52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611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259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07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41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616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343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E00F3-13E4-4862-83D6-42C94C8FBA61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9ABC5-6490-463D-B9B3-72D920A07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2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TIEDrdB874" TargetMode="External"/><Relationship Id="rId2" Type="http://schemas.openxmlformats.org/officeDocument/2006/relationships/hyperlink" Target="https://github.com/xxxuug/FantasyRPG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FantasyRPG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/>
              <a:t>유예원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67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시작 화면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6920" y="1825625"/>
            <a:ext cx="731816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05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전투 기능</a:t>
            </a:r>
            <a:endParaRPr lang="ko-KR" altLang="en-US" dirty="0"/>
          </a:p>
        </p:txBody>
      </p:sp>
      <p:pic>
        <p:nvPicPr>
          <p:cNvPr id="12" name="FantasyRPG_전투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2025" y="1825625"/>
            <a:ext cx="7727950" cy="4351338"/>
          </a:xfrm>
        </p:spPr>
      </p:pic>
    </p:spTree>
    <p:extLst>
      <p:ext uri="{BB962C8B-B14F-4D97-AF65-F5344CB8AC3E}">
        <p14:creationId xmlns:p14="http://schemas.microsoft.com/office/powerpoint/2010/main" val="193862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아이템 습득</a:t>
            </a:r>
            <a:endParaRPr lang="ko-KR" altLang="en-US" dirty="0"/>
          </a:p>
        </p:txBody>
      </p:sp>
      <p:pic>
        <p:nvPicPr>
          <p:cNvPr id="6" name="FantasyRPG_아이템습득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2025" y="1825625"/>
            <a:ext cx="7727950" cy="4351338"/>
          </a:xfrm>
        </p:spPr>
      </p:pic>
    </p:spTree>
    <p:extLst>
      <p:ext uri="{BB962C8B-B14F-4D97-AF65-F5344CB8AC3E}">
        <p14:creationId xmlns:p14="http://schemas.microsoft.com/office/powerpoint/2010/main" val="218289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인벤토리</a:t>
            </a:r>
            <a:r>
              <a:rPr lang="ko-KR" altLang="en-US" dirty="0" smtClean="0"/>
              <a:t> 기능</a:t>
            </a:r>
            <a:endParaRPr lang="ko-KR" altLang="en-US" dirty="0"/>
          </a:p>
        </p:txBody>
      </p:sp>
      <p:pic>
        <p:nvPicPr>
          <p:cNvPr id="4" name="FantasyRPG_인벤토리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2025" y="1825625"/>
            <a:ext cx="7727950" cy="4351338"/>
          </a:xfrm>
        </p:spPr>
      </p:pic>
    </p:spTree>
    <p:extLst>
      <p:ext uri="{BB962C8B-B14F-4D97-AF65-F5344CB8AC3E}">
        <p14:creationId xmlns:p14="http://schemas.microsoft.com/office/powerpoint/2010/main" val="291989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상점 기능</a:t>
            </a:r>
            <a:endParaRPr lang="ko-KR" altLang="en-US" dirty="0"/>
          </a:p>
        </p:txBody>
      </p:sp>
      <p:pic>
        <p:nvPicPr>
          <p:cNvPr id="4" name="FantasyRPG_상점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2025" y="1825625"/>
            <a:ext cx="7727950" cy="4351338"/>
          </a:xfrm>
        </p:spPr>
      </p:pic>
    </p:spTree>
    <p:extLst>
      <p:ext uri="{BB962C8B-B14F-4D97-AF65-F5344CB8AC3E}">
        <p14:creationId xmlns:p14="http://schemas.microsoft.com/office/powerpoint/2010/main" val="299877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전체 구현 영상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9349" y="3357154"/>
            <a:ext cx="5430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깃허브</a:t>
            </a:r>
            <a:r>
              <a:rPr lang="ko-KR" altLang="en-US" dirty="0" smtClean="0"/>
              <a:t> </a:t>
            </a:r>
            <a:r>
              <a:rPr lang="en-US" altLang="ko-KR" dirty="0" smtClean="0">
                <a:hlinkClick r:id="rId2"/>
              </a:rPr>
              <a:t>https://github.com/xxxuug/FantasyRPG.git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19349" y="2987822"/>
            <a:ext cx="391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영상 </a:t>
            </a:r>
            <a:r>
              <a:rPr lang="en-US" altLang="ko-KR" dirty="0" smtClean="0">
                <a:hlinkClick r:id="rId3"/>
              </a:rPr>
              <a:t>https://youtu.be/WTIEDrdB874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653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23</Words>
  <Application>Microsoft Office PowerPoint</Application>
  <PresentationFormat>와이드스크린</PresentationFormat>
  <Paragraphs>10</Paragraphs>
  <Slides>7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FantasyRPG</vt:lpstr>
      <vt:lpstr>시작 화면</vt:lpstr>
      <vt:lpstr>전투 기능</vt:lpstr>
      <vt:lpstr>아이템 습득</vt:lpstr>
      <vt:lpstr>인벤토리 기능</vt:lpstr>
      <vt:lpstr>상점 기능</vt:lpstr>
      <vt:lpstr>전체 구현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FantasyRPG</dc:title>
  <dc:creator>admin</dc:creator>
  <cp:lastModifiedBy>admin</cp:lastModifiedBy>
  <cp:revision>21</cp:revision>
  <dcterms:created xsi:type="dcterms:W3CDTF">2025-03-19T01:27:01Z</dcterms:created>
  <dcterms:modified xsi:type="dcterms:W3CDTF">2025-05-14T04:42:10Z</dcterms:modified>
</cp:coreProperties>
</file>

<file path=docProps/thumbnail.jpeg>
</file>